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AFBFFBD-96AA-44F6-A97B-18F15DAE15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A49C0-D7CB-447D-9ADD-AB749863345E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FFBD-96AA-44F6-A97B-18F15DAE15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49C0-D7CB-447D-9ADD-AB74986334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FFBD-96AA-44F6-A97B-18F15DAE15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49C0-D7CB-447D-9ADD-AB74986334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FBFFBD-96AA-44F6-A97B-18F15DAE15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A49C0-D7CB-447D-9ADD-AB749863345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FFBD-96AA-44F6-A97B-18F15DAE15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A49C0-D7CB-447D-9ADD-AB749863345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FBFFBD-96AA-44F6-A97B-18F15DAE15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1A49C0-D7CB-447D-9ADD-AB749863345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AFBFFBD-96AA-44F6-A97B-18F15DAE15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31A49C0-D7CB-447D-9ADD-AB749863345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FFBD-96AA-44F6-A97B-18F15DAE15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A49C0-D7CB-447D-9ADD-AB749863345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FFBD-96AA-44F6-A97B-18F15DAE15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A49C0-D7CB-447D-9ADD-AB74986334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FBFFBD-96AA-44F6-A97B-18F15DAE15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1A49C0-D7CB-447D-9ADD-AB749863345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AFBFFBD-96AA-44F6-A97B-18F15DAE15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31A49C0-D7CB-447D-9ADD-AB749863345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AFBFFBD-96AA-44F6-A97B-18F15DAE15C1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31A49C0-D7CB-447D-9ADD-AB749863345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studio.code.org/s/course3/stage/9/puzzle/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saa6AJFtOE" TargetMode="External"/><Relationship Id="rId2" Type="http://schemas.openxmlformats.org/officeDocument/2006/relationships/hyperlink" Target="https://www.youtube.com/watch?v=OnqhP-ZayO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xgWHzMvXOY" TargetMode="External"/><Relationship Id="rId4" Type="http://schemas.openxmlformats.org/officeDocument/2006/relationships/hyperlink" Target="https://www.youtube.com/watch?v=iApAn0whVZ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Stage 9: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Song writing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572000" cy="3362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44958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</a:schemeClr>
                </a:solidFill>
              </a:rPr>
              <a:t>http://efllecturer.blogspot.com.es/2014/05/talking-about-music-why-do-we-listen-to.html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495300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did we do last time?</a:t>
            </a:r>
          </a:p>
          <a:p>
            <a:r>
              <a:rPr lang="en-US" sz="2400" dirty="0"/>
              <a:t>What do you wish we had had a chance to do?</a:t>
            </a:r>
          </a:p>
          <a:p>
            <a:r>
              <a:rPr lang="en-US" sz="2400" dirty="0"/>
              <a:t>Did you think of any questions after the lesson that you want to ask?</a:t>
            </a:r>
          </a:p>
          <a:p>
            <a:r>
              <a:rPr lang="en-US" sz="2400" dirty="0"/>
              <a:t>What was your favorite part of the last lesson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9420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i="0" dirty="0" smtClean="0">
                <a:effectLst/>
                <a:latin typeface="Arial"/>
              </a:rPr>
              <a:t>Students will: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dirty="0" smtClean="0">
                <a:effectLst/>
                <a:latin typeface="Arial"/>
              </a:rPr>
              <a:t>Locate repeating phrases inside song lyrics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dirty="0" smtClean="0">
                <a:effectLst/>
                <a:latin typeface="Arial"/>
              </a:rPr>
              <a:t>Identify sections of a song to pull into a function (chorus)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dirty="0" smtClean="0">
                <a:effectLst/>
                <a:latin typeface="Arial"/>
              </a:rPr>
              <a:t>Describe how functions can make programs easier </a:t>
            </a:r>
            <a:r>
              <a:rPr lang="en-US" sz="2800" b="0" i="0" dirty="0" smtClean="0">
                <a:effectLst/>
                <a:latin typeface="Arial"/>
              </a:rPr>
              <a:t>to write</a:t>
            </a:r>
            <a:endParaRPr lang="en-US" sz="2800" b="0" i="0" dirty="0" smtClean="0">
              <a:effectLst/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Objectives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314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i="0" dirty="0" smtClean="0">
                <a:solidFill>
                  <a:srgbClr val="696969"/>
                </a:solidFill>
                <a:effectLst/>
                <a:latin typeface="Arial"/>
              </a:rPr>
              <a:t>Function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 - Say it with me: </a:t>
            </a:r>
            <a:r>
              <a:rPr lang="en-US" b="0" i="0" dirty="0" err="1" smtClean="0">
                <a:solidFill>
                  <a:srgbClr val="696969"/>
                </a:solidFill>
                <a:effectLst/>
                <a:latin typeface="Arial"/>
              </a:rPr>
              <a:t>Func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-shun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A piece of code that you can call over and over again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Vocabulary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2895600"/>
            <a:ext cx="58864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8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https://studio.code.org/s/course3/stage/9/puzzle/1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Video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2137"/>
            <a:ext cx="5895975" cy="331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4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228600"/>
            <a:ext cx="3276600" cy="654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4114800" cy="701040"/>
          </a:xfrm>
        </p:spPr>
        <p:txBody>
          <a:bodyPr/>
          <a:lstStyle/>
          <a:p>
            <a:r>
              <a:rPr lang="en-US" sz="2800" dirty="0" smtClean="0"/>
              <a:t>Example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743200"/>
            <a:ext cx="335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Sing </a:t>
            </a:r>
            <a:r>
              <a:rPr lang="en-US" sz="2800" dirty="0" smtClean="0"/>
              <a:t>this song.</a:t>
            </a:r>
          </a:p>
          <a:p>
            <a:endParaRPr lang="en-US" sz="2800" dirty="0"/>
          </a:p>
          <a:p>
            <a:r>
              <a:rPr lang="en-US" sz="2800" dirty="0" smtClean="0"/>
              <a:t>Then, decide which parts can be made into functions.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546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Play the game over until everybody can identify the chorus. Here are some possible songs:</a:t>
            </a:r>
          </a:p>
          <a:p>
            <a:r>
              <a:rPr lang="en-US" sz="2800" dirty="0">
                <a:hlinkClick r:id="rId2"/>
              </a:rPr>
              <a:t>You Are My Sunshine</a:t>
            </a:r>
            <a:endParaRPr lang="en-US" sz="2800" dirty="0"/>
          </a:p>
          <a:p>
            <a:r>
              <a:rPr lang="en-US" sz="2800" dirty="0">
                <a:hlinkClick r:id="rId3"/>
              </a:rPr>
              <a:t>Boom, Boom, </a:t>
            </a:r>
            <a:r>
              <a:rPr lang="en-US" sz="2800" dirty="0" err="1">
                <a:hlinkClick r:id="rId3"/>
              </a:rPr>
              <a:t>Ain't</a:t>
            </a:r>
            <a:r>
              <a:rPr lang="en-US" sz="2800" dirty="0">
                <a:hlinkClick r:id="rId3"/>
              </a:rPr>
              <a:t> it Great</a:t>
            </a:r>
            <a:endParaRPr lang="en-US" sz="2800" dirty="0"/>
          </a:p>
          <a:p>
            <a:r>
              <a:rPr lang="en-US" sz="2800" dirty="0">
                <a:hlinkClick r:id="rId4"/>
              </a:rPr>
              <a:t>How Much Is That Doggie in the Window</a:t>
            </a:r>
            <a:endParaRPr lang="en-US" sz="2800" dirty="0"/>
          </a:p>
          <a:p>
            <a:r>
              <a:rPr lang="en-US" sz="2800" dirty="0">
                <a:hlinkClick r:id="rId5"/>
              </a:rPr>
              <a:t>I Love Trash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Directions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975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30</TotalTime>
  <Words>144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Garamond</vt:lpstr>
      <vt:lpstr>Tahoma</vt:lpstr>
      <vt:lpstr>Tunga</vt:lpstr>
      <vt:lpstr>BlackTie</vt:lpstr>
      <vt:lpstr>Stage 9:  Song writing</vt:lpstr>
      <vt:lpstr>Objectives</vt:lpstr>
      <vt:lpstr>Vocabulary</vt:lpstr>
      <vt:lpstr>Video</vt:lpstr>
      <vt:lpstr>Example</vt:lpstr>
      <vt:lpstr>Directions</vt:lpstr>
    </vt:vector>
  </TitlesOfParts>
  <Company>Charles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9: Song writitng</dc:title>
  <dc:creator>ychristian</dc:creator>
  <cp:lastModifiedBy>O'Grady-Cunniff, Dianne (CCPS)</cp:lastModifiedBy>
  <cp:revision>4</cp:revision>
  <dcterms:created xsi:type="dcterms:W3CDTF">2015-07-22T12:55:15Z</dcterms:created>
  <dcterms:modified xsi:type="dcterms:W3CDTF">2015-07-24T15:12:21Z</dcterms:modified>
</cp:coreProperties>
</file>